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  <p:sldId id="269" r:id="rId13"/>
    <p:sldId id="268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ABD8"/>
    <a:srgbClr val="7AC3F6"/>
    <a:srgbClr val="6CADDA"/>
    <a:srgbClr val="75BBEC"/>
    <a:srgbClr val="639E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5" autoAdjust="0"/>
    <p:restoredTop sz="94660"/>
  </p:normalViewPr>
  <p:slideViewPr>
    <p:cSldViewPr snapToGrid="0" snapToObjects="1">
      <p:cViewPr>
        <p:scale>
          <a:sx n="125" d="100"/>
          <a:sy n="125" d="100"/>
        </p:scale>
        <p:origin x="414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605A0-661F-4B7A-A9D7-9209845F700E}" type="datetimeFigureOut">
              <a:rPr lang="zh-CN" altLang="en-US" smtClean="0"/>
              <a:t>2013/5/3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FC04E-F123-4582-B451-D6E328396A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7363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FC04E-F123-4582-B451-D6E328396AA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1221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8392" cy="6874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622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8206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138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892799"/>
            <a:ext cx="9144000" cy="965201"/>
          </a:xfrm>
          <a:prstGeom prst="rect">
            <a:avLst/>
          </a:prstGeom>
          <a:gradFill>
            <a:gsLst>
              <a:gs pos="0">
                <a:srgbClr val="639EC8"/>
              </a:gs>
              <a:gs pos="100000">
                <a:srgbClr val="6BABD8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pic>
        <p:nvPicPr>
          <p:cNvPr id="3" name="Picture 2" descr="kittner_070409_owell_fl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2201" y="5936348"/>
            <a:ext cx="5274746" cy="870539"/>
          </a:xfrm>
          <a:prstGeom prst="rect">
            <a:avLst/>
          </a:prstGeom>
        </p:spPr>
      </p:pic>
      <p:pic>
        <p:nvPicPr>
          <p:cNvPr id="4" name="Picture 3" descr="large_white_tran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49" y="5994463"/>
            <a:ext cx="2675542" cy="7384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3"/>
          <p:cNvSpPr>
            <a:spLocks noChangeArrowheads="1"/>
          </p:cNvSpPr>
          <p:nvPr/>
        </p:nvSpPr>
        <p:spPr bwMode="auto">
          <a:xfrm>
            <a:off x="789249" y="2110505"/>
            <a:ext cx="408084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Xiao Yang, </a:t>
            </a:r>
            <a:r>
              <a:rPr lang="en-US" sz="1800" dirty="0" err="1" smtClean="0">
                <a:solidFill>
                  <a:schemeClr val="bg1"/>
                </a:solidFill>
              </a:rPr>
              <a:t>Zhi</a:t>
            </a:r>
            <a:r>
              <a:rPr lang="en-US" sz="1800" dirty="0" smtClean="0">
                <a:solidFill>
                  <a:schemeClr val="bg1"/>
                </a:solidFill>
              </a:rPr>
              <a:t> Dong. 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3075" name="Title 1"/>
          <p:cNvSpPr txBox="1">
            <a:spLocks/>
          </p:cNvSpPr>
          <p:nvPr/>
        </p:nvSpPr>
        <p:spPr bwMode="auto">
          <a:xfrm>
            <a:off x="743213" y="1306503"/>
            <a:ext cx="4702527" cy="804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9pPr>
          </a:lstStyle>
          <a:p>
            <a:pPr eaLnBrk="1" hangingPunct="1"/>
            <a:r>
              <a:rPr lang="en-US" sz="3200" dirty="0" smtClean="0">
                <a:solidFill>
                  <a:schemeClr val="bg1"/>
                </a:solidFill>
              </a:rPr>
              <a:t>Final Design Presentation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2" name="Picture 1" descr="large_white_tran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606" y="5554923"/>
            <a:ext cx="3406055" cy="9400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Updated(Observer)</a:t>
            </a:r>
            <a:endParaRPr 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462" y="1036320"/>
            <a:ext cx="540067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23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Database </a:t>
            </a:r>
            <a:r>
              <a:rPr lang="en-US" altLang="zh-CN" dirty="0"/>
              <a:t>S</a:t>
            </a:r>
            <a:r>
              <a:rPr lang="en-US" altLang="zh-CN" dirty="0" smtClean="0"/>
              <a:t>ingleton</a:t>
            </a:r>
            <a:endParaRPr 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586" y="1809750"/>
            <a:ext cx="41910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57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Overview of Design</a:t>
            </a:r>
            <a:r>
              <a:rPr lang="en-US" dirty="0"/>
              <a:t> </a:t>
            </a:r>
            <a:r>
              <a:rPr lang="en-US" dirty="0" smtClean="0"/>
              <a:t> continued</a:t>
            </a:r>
            <a:endParaRPr 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9591"/>
            <a:ext cx="9144000" cy="6620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30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19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Overview of Design</a:t>
            </a:r>
            <a:endParaRPr lang="en-US" dirty="0"/>
          </a:p>
        </p:txBody>
      </p:sp>
      <p:sp>
        <p:nvSpPr>
          <p:cNvPr id="4" name="矩形 3"/>
          <p:cNvSpPr/>
          <p:nvPr/>
        </p:nvSpPr>
        <p:spPr>
          <a:xfrm>
            <a:off x="359229" y="1417638"/>
            <a:ext cx="3537858" cy="20004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Server</a:t>
            </a:r>
          </a:p>
        </p:txBody>
      </p:sp>
      <p:sp>
        <p:nvSpPr>
          <p:cNvPr id="5" name="矩形 4"/>
          <p:cNvSpPr/>
          <p:nvPr/>
        </p:nvSpPr>
        <p:spPr>
          <a:xfrm>
            <a:off x="5519057" y="1338490"/>
            <a:ext cx="3624943" cy="26456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Client</a:t>
            </a:r>
          </a:p>
          <a:p>
            <a:pPr algn="ctr"/>
            <a:endParaRPr lang="zh-CN" altLang="en-US" dirty="0"/>
          </a:p>
        </p:txBody>
      </p:sp>
      <p:pic>
        <p:nvPicPr>
          <p:cNvPr id="1026" name="Picture 2" descr="http://3.bp.blogspot.com/-8_PmEa5zOOo/UQEmyJB62lI/AAAAAAAAAAU/ySJICkQlpTg/s1600/silver-database-ic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15" y="3562123"/>
            <a:ext cx="2650275" cy="2120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矩形 6"/>
          <p:cNvSpPr/>
          <p:nvPr/>
        </p:nvSpPr>
        <p:spPr>
          <a:xfrm>
            <a:off x="5638801" y="2835276"/>
            <a:ext cx="1132114" cy="56356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Voters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6825342" y="2835276"/>
            <a:ext cx="1861457" cy="92147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Subclasses of voters</a:t>
            </a:r>
          </a:p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097487" y="1397709"/>
            <a:ext cx="1861457" cy="92147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votes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Registration</a:t>
            </a:r>
            <a:r>
              <a:rPr lang="zh-CN" altLang="en-US" dirty="0" smtClean="0"/>
              <a:t>（</a:t>
            </a:r>
            <a:r>
              <a:rPr lang="en-US" altLang="zh-CN" dirty="0" smtClean="0"/>
              <a:t>Proxy, Singleton</a:t>
            </a:r>
            <a:r>
              <a:rPr lang="zh-CN" altLang="en-US" dirty="0" smtClean="0"/>
              <a:t>）</a:t>
            </a:r>
            <a:endParaRPr lang="en-US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57" y="1199924"/>
            <a:ext cx="8079249" cy="4633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51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Authentication</a:t>
            </a:r>
            <a:r>
              <a:rPr lang="zh-CN" altLang="en-US" dirty="0" smtClean="0"/>
              <a:t>（</a:t>
            </a:r>
            <a:r>
              <a:rPr lang="en-US" altLang="zh-CN" dirty="0" smtClean="0"/>
              <a:t>Proxy</a:t>
            </a:r>
            <a:r>
              <a:rPr lang="zh-CN" altLang="en-US" dirty="0" smtClean="0"/>
              <a:t>）</a:t>
            </a:r>
            <a:endParaRPr 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926" y="846138"/>
            <a:ext cx="5140773" cy="496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91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Voter Factory </a:t>
            </a:r>
            <a:endParaRPr 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132000"/>
            <a:ext cx="7924800" cy="4338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1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Ballot Factory</a:t>
            </a:r>
            <a:r>
              <a:rPr lang="zh-CN" altLang="en-US" dirty="0" smtClean="0"/>
              <a:t>（</a:t>
            </a:r>
            <a:r>
              <a:rPr lang="en-US" altLang="zh-CN" dirty="0" smtClean="0"/>
              <a:t>Factory, Composite, Chain of Responsibility</a:t>
            </a:r>
            <a:r>
              <a:rPr lang="zh-CN" altLang="en-US" dirty="0" smtClean="0"/>
              <a:t>）</a:t>
            </a:r>
            <a:endParaRPr 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24960"/>
            <a:ext cx="9144000" cy="2808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53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Voting</a:t>
            </a:r>
            <a:endParaRPr 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973" y="99060"/>
            <a:ext cx="3698293" cy="552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82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Anonymized </a:t>
            </a:r>
            <a:r>
              <a:rPr lang="en-US" dirty="0"/>
              <a:t>Voting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81463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Using a token based method</a:t>
            </a:r>
          </a:p>
          <a:p>
            <a:pPr marL="0" indent="0">
              <a:buNone/>
              <a:defRPr/>
            </a:pPr>
            <a:endParaRPr lang="en-US" sz="2000" dirty="0" smtClean="0"/>
          </a:p>
          <a:p>
            <a:pPr marL="0" indent="0">
              <a:buNone/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 smtClean="0"/>
              <a:t> After the local ballot received the name and voting time, then it generates a token which is stores in database &lt;token, candidate&gt;, where token is not able to be inferred. </a:t>
            </a:r>
          </a:p>
          <a:p>
            <a:pPr>
              <a:defRPr/>
            </a:pPr>
            <a:endParaRPr lang="en-US" sz="2000" dirty="0"/>
          </a:p>
          <a:p>
            <a:pPr marL="0" indent="0">
              <a:buNone/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As some </a:t>
            </a:r>
            <a:r>
              <a:rPr lang="en-US" sz="2000" dirty="0" smtClean="0"/>
              <a:t>revote </a:t>
            </a:r>
            <a:r>
              <a:rPr lang="en-US" sz="2000" dirty="0" smtClean="0"/>
              <a:t>happen, it looks up for the record in database based on the token. Subtract 1 from the </a:t>
            </a:r>
            <a:r>
              <a:rPr lang="en-US" sz="2000" dirty="0" smtClean="0"/>
              <a:t>prev</a:t>
            </a:r>
            <a:r>
              <a:rPr lang="en-US" sz="2000" dirty="0" smtClean="0"/>
              <a:t>ious </a:t>
            </a:r>
            <a:r>
              <a:rPr lang="en-US" sz="2000" dirty="0" smtClean="0"/>
              <a:t>candidates </a:t>
            </a:r>
            <a:r>
              <a:rPr lang="en-US" sz="2000" dirty="0" smtClean="0"/>
              <a:t>vote number, add 1  on the changed candidate’s vote number. </a:t>
            </a:r>
          </a:p>
        </p:txBody>
      </p:sp>
    </p:spTree>
    <p:extLst>
      <p:ext uri="{BB962C8B-B14F-4D97-AF65-F5344CB8AC3E}">
        <p14:creationId xmlns:p14="http://schemas.microsoft.com/office/powerpoint/2010/main" val="112209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Return results</a:t>
            </a:r>
            <a:endParaRPr 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37" y="1314450"/>
            <a:ext cx="8315325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48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UNC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powerpointUNC5 (2)</Template>
  <TotalTime>280</TotalTime>
  <Words>136</Words>
  <Application>Microsoft Office PowerPoint</Application>
  <PresentationFormat>全屏显示(4:3)</PresentationFormat>
  <Paragraphs>27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8" baseType="lpstr">
      <vt:lpstr>宋体</vt:lpstr>
      <vt:lpstr>ヒラギノ角ゴ Pro W3</vt:lpstr>
      <vt:lpstr>Arial</vt:lpstr>
      <vt:lpstr>Calibri</vt:lpstr>
      <vt:lpstr>powerpointUNC4</vt:lpstr>
      <vt:lpstr>PowerPoint 演示文稿</vt:lpstr>
      <vt:lpstr>Overview of Design</vt:lpstr>
      <vt:lpstr>Registration（Proxy, Singleton）</vt:lpstr>
      <vt:lpstr>Authentication（Proxy）</vt:lpstr>
      <vt:lpstr>Voter Factory </vt:lpstr>
      <vt:lpstr>Ballot Factory（Factory, Composite, Chain of Responsibility）</vt:lpstr>
      <vt:lpstr>Voting</vt:lpstr>
      <vt:lpstr>Anonymized Voting</vt:lpstr>
      <vt:lpstr>Return results</vt:lpstr>
      <vt:lpstr>Information Updated(Observer)</vt:lpstr>
      <vt:lpstr>Database Singleton</vt:lpstr>
      <vt:lpstr>Overview of Design  continued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ZHI</dc:creator>
  <cp:lastModifiedBy>ZHI</cp:lastModifiedBy>
  <cp:revision>77</cp:revision>
  <dcterms:created xsi:type="dcterms:W3CDTF">2013-05-01T15:13:30Z</dcterms:created>
  <dcterms:modified xsi:type="dcterms:W3CDTF">2013-05-03T18:30:25Z</dcterms:modified>
</cp:coreProperties>
</file>